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63" d="100"/>
          <a:sy n="163" d="100"/>
        </p:scale>
        <p:origin x="-88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8A8C9-E441-1044-8CE8-EDCD345B91AD}" type="datetimeFigureOut">
              <a:rPr lang="en-US" smtClean="0"/>
              <a:t>11/21/13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421EA-CDA8-2147-A5BD-D71EC6CC96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8A8C9-E441-1044-8CE8-EDCD345B91AD}" type="datetimeFigureOut">
              <a:rPr lang="en-US" smtClean="0"/>
              <a:t>11/21/13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421EA-CDA8-2147-A5BD-D71EC6CC96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8A8C9-E441-1044-8CE8-EDCD345B91AD}" type="datetimeFigureOut">
              <a:rPr lang="en-US" smtClean="0"/>
              <a:t>11/21/13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421EA-CDA8-2147-A5BD-D71EC6CC96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8A8C9-E441-1044-8CE8-EDCD345B91AD}" type="datetimeFigureOut">
              <a:rPr lang="en-US" smtClean="0"/>
              <a:t>11/21/13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421EA-CDA8-2147-A5BD-D71EC6CC96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8A8C9-E441-1044-8CE8-EDCD345B91AD}" type="datetimeFigureOut">
              <a:rPr lang="en-US" smtClean="0"/>
              <a:t>11/21/13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421EA-CDA8-2147-A5BD-D71EC6CC96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8A8C9-E441-1044-8CE8-EDCD345B91AD}" type="datetimeFigureOut">
              <a:rPr lang="en-US" smtClean="0"/>
              <a:t>11/21/13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421EA-CDA8-2147-A5BD-D71EC6CC96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8A8C9-E441-1044-8CE8-EDCD345B91AD}" type="datetimeFigureOut">
              <a:rPr lang="en-US" smtClean="0"/>
              <a:t>11/21/13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421EA-CDA8-2147-A5BD-D71EC6CC96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8A8C9-E441-1044-8CE8-EDCD345B91AD}" type="datetimeFigureOut">
              <a:rPr lang="en-US" smtClean="0"/>
              <a:t>11/21/13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421EA-CDA8-2147-A5BD-D71EC6CC96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8A8C9-E441-1044-8CE8-EDCD345B91AD}" type="datetimeFigureOut">
              <a:rPr lang="en-US" smtClean="0"/>
              <a:t>11/21/13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421EA-CDA8-2147-A5BD-D71EC6CC96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8A8C9-E441-1044-8CE8-EDCD345B91AD}" type="datetimeFigureOut">
              <a:rPr lang="en-US" smtClean="0"/>
              <a:t>11/21/13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421EA-CDA8-2147-A5BD-D71EC6CC96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8A8C9-E441-1044-8CE8-EDCD345B91AD}" type="datetimeFigureOut">
              <a:rPr lang="en-US" smtClean="0"/>
              <a:t>11/21/13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421EA-CDA8-2147-A5BD-D71EC6CC96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D8A8C9-E441-1044-8CE8-EDCD345B91AD}" type="datetimeFigureOut">
              <a:rPr lang="en-US" smtClean="0"/>
              <a:t>11/21/13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0421EA-CDA8-2147-A5BD-D71EC6CC961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Italy: Country Investigation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</a:t>
            </a:r>
            <a:r>
              <a:rPr lang="en-US" dirty="0" err="1" smtClean="0"/>
              <a:t>Madalyn</a:t>
            </a:r>
            <a:r>
              <a:rPr lang="en-US" dirty="0" smtClean="0"/>
              <a:t> Isaac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Culture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Population: 61.3 Million</a:t>
            </a:r>
          </a:p>
          <a:p>
            <a:r>
              <a:rPr lang="en-US" dirty="0" smtClean="0"/>
              <a:t>Capital: Roma (Rome) – often called “Eternal City”</a:t>
            </a:r>
          </a:p>
          <a:p>
            <a:r>
              <a:rPr lang="en-US" dirty="0" smtClean="0"/>
              <a:t>Religion: Mainly Christian (90% Roman Catholics</a:t>
            </a:r>
          </a:p>
          <a:p>
            <a:r>
              <a:rPr lang="en-US" dirty="0" smtClean="0"/>
              <a:t>Literacy: 98% can read and write</a:t>
            </a:r>
          </a:p>
          <a:p>
            <a:r>
              <a:rPr lang="en-US" dirty="0" smtClean="0"/>
              <a:t>Language: Italian, as well as German, French and Latin in certain northern regions</a:t>
            </a:r>
          </a:p>
          <a:p>
            <a:r>
              <a:rPr lang="en-US" dirty="0" smtClean="0"/>
              <a:t>Flag:</a:t>
            </a:r>
          </a:p>
          <a:p>
            <a:pPr lvl="2"/>
            <a:r>
              <a:rPr lang="en-US" dirty="0" smtClean="0"/>
              <a:t>Green represents Hope</a:t>
            </a:r>
          </a:p>
          <a:p>
            <a:pPr lvl="2"/>
            <a:r>
              <a:rPr lang="en-US" dirty="0" smtClean="0"/>
              <a:t>Red represents Charity</a:t>
            </a:r>
          </a:p>
          <a:p>
            <a:pPr lvl="2"/>
            <a:r>
              <a:rPr lang="en-US" dirty="0" smtClean="0"/>
              <a:t>White represents Faith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1696" y="4872433"/>
            <a:ext cx="2151394" cy="143165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Government and Politics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Parliamentary Republic</a:t>
            </a:r>
          </a:p>
          <a:p>
            <a:r>
              <a:rPr lang="en-US" dirty="0" smtClean="0"/>
              <a:t>President: Giorgio Napolitano</a:t>
            </a:r>
          </a:p>
          <a:p>
            <a:r>
              <a:rPr lang="en-US" dirty="0" smtClean="0"/>
              <a:t>Prime Minister: </a:t>
            </a:r>
            <a:r>
              <a:rPr lang="en-US" dirty="0" err="1" smtClean="0"/>
              <a:t>Enrico</a:t>
            </a:r>
            <a:r>
              <a:rPr lang="en-US" dirty="0" smtClean="0"/>
              <a:t> </a:t>
            </a:r>
            <a:r>
              <a:rPr lang="en-US" dirty="0" err="1" smtClean="0"/>
              <a:t>Letta</a:t>
            </a:r>
            <a:endParaRPr lang="en-US" dirty="0" smtClean="0"/>
          </a:p>
          <a:p>
            <a:r>
              <a:rPr lang="en-US" dirty="0" smtClean="0"/>
              <a:t>The “Kingdom of Italy” was unified in 1861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8000" y="4083907"/>
            <a:ext cx="1562515" cy="204225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4647" y="4083907"/>
            <a:ext cx="2723008" cy="20422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88000" y="6126163"/>
            <a:ext cx="156251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President: Giorgio Napolitano</a:t>
            </a:r>
            <a:endParaRPr lang="en-US" sz="800" dirty="0"/>
          </a:p>
        </p:txBody>
      </p:sp>
      <p:sp>
        <p:nvSpPr>
          <p:cNvPr id="7" name="TextBox 6"/>
          <p:cNvSpPr txBox="1"/>
          <p:nvPr/>
        </p:nvSpPr>
        <p:spPr>
          <a:xfrm>
            <a:off x="3944647" y="6126163"/>
            <a:ext cx="156251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Prime Minister: </a:t>
            </a:r>
            <a:r>
              <a:rPr lang="en-US" sz="800" dirty="0" err="1" smtClean="0"/>
              <a:t>Enrico</a:t>
            </a:r>
            <a:r>
              <a:rPr lang="en-US" sz="800" dirty="0" smtClean="0"/>
              <a:t> </a:t>
            </a:r>
            <a:r>
              <a:rPr lang="en-US" sz="800" dirty="0" err="1" smtClean="0"/>
              <a:t>Letta</a:t>
            </a:r>
            <a:endParaRPr lang="en-US" sz="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9</a:t>
            </a:r>
            <a:r>
              <a:rPr lang="en-US" baseline="30000" dirty="0" smtClean="0"/>
              <a:t>th</a:t>
            </a:r>
            <a:r>
              <a:rPr lang="en-US" dirty="0" smtClean="0"/>
              <a:t> Largest Economy in the World</a:t>
            </a:r>
          </a:p>
          <a:p>
            <a:r>
              <a:rPr lang="en-US" dirty="0" smtClean="0"/>
              <a:t>Currency: Euro</a:t>
            </a:r>
          </a:p>
          <a:p>
            <a:r>
              <a:rPr lang="en-US" dirty="0" smtClean="0"/>
              <a:t>Type of Economy: Mixed</a:t>
            </a:r>
          </a:p>
          <a:p>
            <a:pPr lvl="2"/>
            <a:r>
              <a:rPr lang="en-US" dirty="0" smtClean="0"/>
              <a:t>North: Industrial</a:t>
            </a:r>
          </a:p>
          <a:p>
            <a:pPr lvl="2"/>
            <a:r>
              <a:rPr lang="en-US" dirty="0" smtClean="0"/>
              <a:t>South: Mainly Farms</a:t>
            </a:r>
          </a:p>
          <a:p>
            <a:r>
              <a:rPr lang="en-US" dirty="0" smtClean="0"/>
              <a:t>Major Products</a:t>
            </a:r>
          </a:p>
          <a:p>
            <a:pPr lvl="2"/>
            <a:r>
              <a:rPr lang="en-US" dirty="0" smtClean="0"/>
              <a:t>Fashion</a:t>
            </a:r>
          </a:p>
          <a:p>
            <a:pPr lvl="2"/>
            <a:r>
              <a:rPr lang="en-US" dirty="0" smtClean="0"/>
              <a:t>Automobiles</a:t>
            </a:r>
          </a:p>
          <a:p>
            <a:pPr lvl="2"/>
            <a:r>
              <a:rPr lang="en-US" dirty="0" smtClean="0"/>
              <a:t>Wine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2256" y="4724937"/>
            <a:ext cx="2246987" cy="114132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2256" y="2243799"/>
            <a:ext cx="1967092" cy="14734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7471" y="4233940"/>
            <a:ext cx="1854785" cy="106166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29243" y="5295601"/>
            <a:ext cx="872663" cy="104103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Location: Southern Europe</a:t>
            </a:r>
          </a:p>
          <a:p>
            <a:pPr lvl="2"/>
            <a:r>
              <a:rPr lang="en-US" dirty="0" smtClean="0"/>
              <a:t>Comprises the long boot-shaped peninsula, the Alps (mountains), and islands</a:t>
            </a:r>
          </a:p>
          <a:p>
            <a:r>
              <a:rPr lang="en-US" dirty="0" smtClean="0"/>
              <a:t>Most land is covered in mountains (The Alps)</a:t>
            </a:r>
          </a:p>
          <a:p>
            <a:r>
              <a:rPr lang="en-US" dirty="0" smtClean="0"/>
              <a:t>Divided into 8 regions</a:t>
            </a:r>
          </a:p>
          <a:p>
            <a:pPr lvl="2"/>
            <a:r>
              <a:rPr lang="en-US" dirty="0" smtClean="0"/>
              <a:t>Alpine Slope</a:t>
            </a:r>
          </a:p>
          <a:p>
            <a:pPr lvl="2"/>
            <a:r>
              <a:rPr lang="en-US" dirty="0" smtClean="0"/>
              <a:t>Po Valley</a:t>
            </a:r>
          </a:p>
          <a:p>
            <a:pPr lvl="2"/>
            <a:r>
              <a:rPr lang="en-US" dirty="0" smtClean="0"/>
              <a:t>Adriatic Plains</a:t>
            </a:r>
          </a:p>
          <a:p>
            <a:pPr lvl="2"/>
            <a:r>
              <a:rPr lang="en-US" dirty="0" err="1" smtClean="0"/>
              <a:t>Apennies</a:t>
            </a:r>
            <a:endParaRPr lang="en-US" dirty="0" smtClean="0"/>
          </a:p>
          <a:p>
            <a:pPr lvl="2"/>
            <a:r>
              <a:rPr lang="en-US" dirty="0" smtClean="0"/>
              <a:t>Apulia &amp; Southeastern Plains</a:t>
            </a:r>
          </a:p>
          <a:p>
            <a:pPr lvl="2"/>
            <a:r>
              <a:rPr lang="en-US" dirty="0" smtClean="0"/>
              <a:t>Western Uplands &amp; Plains</a:t>
            </a:r>
          </a:p>
          <a:p>
            <a:pPr lvl="2"/>
            <a:r>
              <a:rPr lang="en-US" dirty="0" smtClean="0"/>
              <a:t>Sicily</a:t>
            </a:r>
          </a:p>
          <a:p>
            <a:pPr lvl="2"/>
            <a:r>
              <a:rPr lang="en-US" dirty="0" smtClean="0"/>
              <a:t>Sardinia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4676" y="3524380"/>
            <a:ext cx="3075393" cy="260178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182</Words>
  <Application>Microsoft Macintosh PowerPoint</Application>
  <PresentationFormat>On-screen Show (4:3)</PresentationFormat>
  <Paragraphs>42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Italy: Country Investigation</vt:lpstr>
      <vt:lpstr>Culture </vt:lpstr>
      <vt:lpstr>Government and Politics</vt:lpstr>
      <vt:lpstr>Economics</vt:lpstr>
      <vt:lpstr>Geography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Italy: Country Investigation</dc:title>
  <dc:creator>Brent Isaac</dc:creator>
  <cp:lastModifiedBy>Brent Isaac</cp:lastModifiedBy>
  <cp:revision>10</cp:revision>
  <dcterms:created xsi:type="dcterms:W3CDTF">2013-11-22T00:58:28Z</dcterms:created>
  <dcterms:modified xsi:type="dcterms:W3CDTF">2013-11-22T01:25:37Z</dcterms:modified>
</cp:coreProperties>
</file>